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82" d="100"/>
          <a:sy n="82" d="100"/>
        </p:scale>
        <p:origin x="1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enate President Tim Ashe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91820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rPr dirty="0">
                <a:solidFill>
                  <a:srgbClr val="FF0000"/>
                </a:solidFill>
              </a:rPr>
              <a:t>Senate President Tim Ashe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897A5D-DB91-C34F-B5D0-B01451AA5CF2}"/>
              </a:ext>
            </a:extLst>
          </p:cNvPr>
          <p:cNvSpPr txBox="1"/>
          <p:nvPr/>
        </p:nvSpPr>
        <p:spPr>
          <a:xfrm>
            <a:off x="1270000" y="1020848"/>
            <a:ext cx="10617200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The Difficult Road Ahead: </a:t>
            </a:r>
            <a:r>
              <a:rPr kumimoji="0" lang="en-US" sz="4800" b="1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Confronting Racial Injustice in the Criminal Justice System, and Reducing the Prison Population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creen Shot 2018-10-17 at 10.36.14 AM.png" descr="Screen Shot 2018-10-17 at 10.36.1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1923950"/>
            <a:ext cx="12331700" cy="542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creen Shot 2018-10-17 at 10.38.02 AM.png" descr="Screen Shot 2018-10-17 at 10.38.0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138634"/>
            <a:ext cx="12598400" cy="767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creen Shot 2020-01-30 at 7.10.38 PM.png" descr="Screen Shot 2020-01-30 at 7.10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286"/>
            <a:ext cx="13004800" cy="8787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creen Shot 2020-01-30 at 7.08.20 PM.png" descr="Screen Shot 2020-01-30 at 7.08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036"/>
            <a:ext cx="13004800" cy="8847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creen Shot 2020-01-30 at 7.05.36 PM.png" descr="Screen Shot 2020-01-30 at 7.05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254"/>
            <a:ext cx="13004800" cy="9155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creen Shot 2020-01-30 at 7.07.29 PM.png" descr="Screen Shot 2020-01-30 at 7.07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791"/>
            <a:ext cx="13004800" cy="8526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creen Shot 2020-01-30 at 7.06.34 PM.png" descr="Screen Shot 2020-01-30 at 7.06.3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765"/>
            <a:ext cx="13004800" cy="9114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creen Shot 2020-01-31 at 9.31.42 AM.png" descr="Screen Shot 2020-01-31 at 9.31.4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526213"/>
            <a:ext cx="11951401" cy="8766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creen Shot 2020-01-31 at 9.24.50 AM.png" descr="Screen Shot 2020-01-31 at 9.24.5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6816"/>
            <a:ext cx="13004800" cy="617996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ource: Suspect Citizens book"/>
          <p:cNvSpPr txBox="1"/>
          <p:nvPr/>
        </p:nvSpPr>
        <p:spPr>
          <a:xfrm>
            <a:off x="3303828" y="8773770"/>
            <a:ext cx="456834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Source: </a:t>
            </a:r>
            <a:r>
              <a:rPr i="1"/>
              <a:t>Suspect Citizens </a:t>
            </a:r>
            <a:r>
              <a:t>book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creen Shot 2020-01-31 at 9.23.41 AM.png" descr="Screen Shot 2020-01-31 at 9.23.4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75" y="3457873"/>
            <a:ext cx="8428197" cy="270292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ource: UVM Economics Professor Stephanie Seguino"/>
          <p:cNvSpPr txBox="1"/>
          <p:nvPr/>
        </p:nvSpPr>
        <p:spPr>
          <a:xfrm>
            <a:off x="2036775" y="8875370"/>
            <a:ext cx="801685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Source: UVM Economics Professor Stephanie Seguino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52E5C-CAE7-5D43-B08F-093D98C85B3D}"/>
              </a:ext>
            </a:extLst>
          </p:cNvPr>
          <p:cNvSpPr txBox="1"/>
          <p:nvPr/>
        </p:nvSpPr>
        <p:spPr>
          <a:xfrm>
            <a:off x="1193369" y="897385"/>
            <a:ext cx="1041486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Frequency of Vehicle Searches After Being Pulled Over in Vermont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creen Shot 2020-01-31 at 9.46.05 AM.png" descr="Screen Shot 2020-01-31 at 9.46.0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9618"/>
            <a:ext cx="13004800" cy="5134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creen Shot 2020-01-31 at 9.46.20 AM.png" descr="Screen Shot 2020-01-31 at 9.46.2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946150"/>
            <a:ext cx="11976100" cy="786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CrDdngQXgAA4CVD.jpg" descr="CrDdngQXgAA4CV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075" y="1872814"/>
            <a:ext cx="10067564" cy="4903458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otal Inmate Population Going Down"/>
          <p:cNvSpPr txBox="1"/>
          <p:nvPr/>
        </p:nvSpPr>
        <p:spPr>
          <a:xfrm>
            <a:off x="2352421" y="991065"/>
            <a:ext cx="8299959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r>
              <a:t>Total Inmate Population Going Down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DUMVUI7VMAIjoIe.jpg-large.jpeg" descr="DUMVUI7VMAIjoIe.jpg-large.jpeg"/>
          <p:cNvPicPr>
            <a:picLocks noChangeAspect="1"/>
          </p:cNvPicPr>
          <p:nvPr/>
        </p:nvPicPr>
        <p:blipFill>
          <a:blip r:embed="rId2"/>
          <a:srcRect b="75952"/>
          <a:stretch>
            <a:fillRect/>
          </a:stretch>
        </p:blipFill>
        <p:spPr>
          <a:xfrm>
            <a:off x="2074537" y="315588"/>
            <a:ext cx="8855820" cy="7442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Screen Shot 2018-10-17 at 11.00.13 AM.png" descr="Screen Shot 2018-10-17 at 11.00.1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135" y="8018276"/>
            <a:ext cx="8562530" cy="5567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creen Shot 2018-10-17 at 10.36.00 AM.png" descr="Screen Shot 2018-10-17 at 10.36.0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506" y="1113322"/>
            <a:ext cx="8713788" cy="7951155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Who’s Incarcerated in Vermont"/>
          <p:cNvSpPr txBox="1"/>
          <p:nvPr/>
        </p:nvSpPr>
        <p:spPr>
          <a:xfrm>
            <a:off x="3387013" y="436957"/>
            <a:ext cx="5316374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r>
              <a:t>Who’s Incarcerated in Vermont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Macintosh PowerPoint</Application>
  <PresentationFormat>Custom</PresentationFormat>
  <Paragraphs>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Tim Ashe</cp:lastModifiedBy>
  <cp:revision>1</cp:revision>
  <dcterms:modified xsi:type="dcterms:W3CDTF">2020-01-31T14:55:26Z</dcterms:modified>
</cp:coreProperties>
</file>